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2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32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1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2" y="1027113"/>
            <a:ext cx="93662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90651" y="2324100"/>
            <a:ext cx="4415367" cy="350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009217" y="2324100"/>
            <a:ext cx="4417483" cy="3508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3C22-22A8-4C22-9597-13789DC1C290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49B0-E41D-4BA5-8068-91A09287F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4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2" y="1027113"/>
            <a:ext cx="936624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390651" y="2324100"/>
            <a:ext cx="4415367" cy="3508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9217" y="2324100"/>
            <a:ext cx="4417483" cy="3508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C06C-DDEF-4976-A3CD-EDA313055BCB}" type="datetimeFigureOut">
              <a:rPr lang="en-US"/>
              <a:pPr>
                <a:defRPr/>
              </a:pPr>
              <a:t>11/21/2016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EC7D-E178-451A-AD7A-C4F63C10A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2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9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6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3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5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6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1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dmklibrary.weebly.com/resources.html" TargetMode="External"/><Relationship Id="rId7" Type="http://schemas.openxmlformats.org/officeDocument/2006/relationships/slide" Target="slide3.xml"/><Relationship Id="rId2" Type="http://schemas.openxmlformats.org/officeDocument/2006/relationships/hyperlink" Target="https://www.flocabulary.com/unit/research-process/vid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ikipedia:About" TargetMode="External"/><Relationship Id="rId5" Type="http://schemas.openxmlformats.org/officeDocument/2006/relationships/hyperlink" Target="https://libraries.mercer.edu/research-tools-help/citation-tools-help/images/CRAPTestImage.PNG/image_view_fullscreen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youtu.be/IWM4sCLpu0Y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You’ve Been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695397" cy="4053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have written (or are almost finished writing) a personal essay about the impact of Digital Mobile Computing Technology (DMCT) based on your experience.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have considered areas of interest/issues that you would like to learn more about (such as cyberbullying, privacy/security, </a:t>
            </a:r>
            <a:r>
              <a:rPr lang="en-US" dirty="0" smtClean="0"/>
              <a:t>navigation/maps/travel, </a:t>
            </a:r>
            <a:r>
              <a:rPr lang="en-US" dirty="0" smtClean="0"/>
              <a:t>education,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98" y="2399000"/>
            <a:ext cx="5524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Go 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/>
              <a:t>S</a:t>
            </a:r>
            <a:r>
              <a:rPr lang="en-US" dirty="0" smtClean="0"/>
              <a:t>eeing! 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It’s Time to Do Some Research!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388" y="2374687"/>
            <a:ext cx="7305192" cy="4150804"/>
          </a:xfrm>
        </p:spPr>
        <p:txBody>
          <a:bodyPr/>
          <a:lstStyle/>
          <a:p>
            <a:pPr lvl="1"/>
            <a:r>
              <a:rPr lang="en-US" sz="2000" dirty="0" smtClean="0">
                <a:hlinkClick r:id="rId3"/>
              </a:rPr>
              <a:t>Where To Go </a:t>
            </a:r>
            <a:r>
              <a:rPr lang="en-US" sz="2000" dirty="0" smtClean="0"/>
              <a:t>/ About </a:t>
            </a:r>
            <a:r>
              <a:rPr lang="en-US" sz="2000" dirty="0" smtClean="0">
                <a:hlinkClick r:id="rId4"/>
              </a:rPr>
              <a:t>TEL</a:t>
            </a:r>
            <a:endParaRPr lang="en-US" sz="2000" dirty="0" smtClean="0"/>
          </a:p>
          <a:p>
            <a:pPr lvl="1"/>
            <a:r>
              <a:rPr lang="en-US" sz="2000" dirty="0" smtClean="0"/>
              <a:t>What You’ll See</a:t>
            </a:r>
          </a:p>
          <a:p>
            <a:pPr lvl="2"/>
            <a:r>
              <a:rPr lang="en-US" sz="2000" dirty="0" smtClean="0"/>
              <a:t>Variety is key! (Primary, secondary, types of sources)</a:t>
            </a:r>
          </a:p>
          <a:p>
            <a:pPr lvl="2"/>
            <a:r>
              <a:rPr lang="en-US" sz="2000" dirty="0" smtClean="0"/>
              <a:t>You can afford to be picky.</a:t>
            </a:r>
          </a:p>
          <a:p>
            <a:pPr lvl="1"/>
            <a:r>
              <a:rPr lang="en-US" sz="2000" dirty="0" smtClean="0"/>
              <a:t>Evaluating Sources </a:t>
            </a:r>
          </a:p>
          <a:p>
            <a:pPr lvl="2"/>
            <a:r>
              <a:rPr lang="en-US" sz="2000" dirty="0" smtClean="0">
                <a:hlinkClick r:id="rId5"/>
              </a:rPr>
              <a:t>CRAP Test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6"/>
              </a:rPr>
              <a:t>Wikipedia</a:t>
            </a:r>
            <a:r>
              <a:rPr lang="en-US" sz="2000" dirty="0" smtClean="0"/>
              <a:t>: To Cite or Not to Cite?</a:t>
            </a:r>
          </a:p>
          <a:p>
            <a:pPr lvl="2"/>
            <a:r>
              <a:rPr lang="en-US" sz="2000" dirty="0" smtClean="0">
                <a:hlinkClick r:id="rId7" action="ppaction://hlinksldjump"/>
              </a:rPr>
              <a:t>Domain Names</a:t>
            </a:r>
            <a:endParaRPr lang="en-US" sz="2000" dirty="0" smtClean="0"/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2632107"/>
            <a:ext cx="4516580" cy="3394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-100686"/>
            <a:ext cx="2119745" cy="1966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953491" cy="19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Internet Domain Names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818712" y="2222287"/>
            <a:ext cx="10554574" cy="40122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.com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/>
              <a:t>–</a:t>
            </a:r>
            <a:r>
              <a:rPr lang="en-US" altLang="en-US" sz="2000" dirty="0">
                <a:latin typeface="Times New Roman" panose="02020603050405020304" pitchFamily="18" charset="0"/>
              </a:rPr>
              <a:t> commercial site (business website)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Times New Roman" panose="02020603050405020304" pitchFamily="18" charset="0"/>
              </a:rPr>
              <a:t>.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edu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school, university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, museum</a:t>
            </a:r>
            <a:r>
              <a:rPr lang="en-US" altLang="en-US" sz="2000" dirty="0">
                <a:latin typeface="Times New Roman" panose="02020603050405020304" pitchFamily="18" charset="0"/>
              </a:rPr>
              <a:t>, or educational </a:t>
            </a:r>
            <a:r>
              <a:rPr lang="en-US" altLang="en-US" sz="20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.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gov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U.S. government site.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.mil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U.S. military site.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.museum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museum.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.net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network service provider; Internet administrative site.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.org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An organization, often non-profit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. These </a:t>
            </a:r>
            <a:r>
              <a:rPr lang="en-US" altLang="en-US" sz="2000" dirty="0">
                <a:latin typeface="Times New Roman" panose="02020603050405020304" pitchFamily="18" charset="0"/>
              </a:rPr>
              <a:t>sites can provide accurate information, but usually have bias.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.pro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professional</a:t>
            </a:r>
            <a:r>
              <a:rPr lang="en-US" altLang="en-US" sz="2000" dirty="0"/>
              <a:t>’</a:t>
            </a:r>
            <a:r>
              <a:rPr lang="en-US" altLang="en-US" sz="2000" dirty="0">
                <a:latin typeface="Times New Roman" panose="02020603050405020304" pitchFamily="18" charset="0"/>
              </a:rPr>
              <a:t>s site.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Times New Roman" panose="02020603050405020304" pitchFamily="18" charset="0"/>
              </a:rPr>
              <a:t>~ (tilde) or % </a:t>
            </a:r>
            <a:r>
              <a:rPr lang="en-US" altLang="en-US" sz="2000" dirty="0"/>
              <a:t>—</a:t>
            </a:r>
            <a:r>
              <a:rPr lang="en-US" altLang="en-US" sz="2000" dirty="0">
                <a:latin typeface="Times New Roman" panose="02020603050405020304" pitchFamily="18" charset="0"/>
              </a:rPr>
              <a:t> A personal site that varies in its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credibility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184</TotalTime>
  <Words>210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Century Gothic</vt:lpstr>
      <vt:lpstr>Times New Roman</vt:lpstr>
      <vt:lpstr>Wingdings</vt:lpstr>
      <vt:lpstr>Wingdings 2</vt:lpstr>
      <vt:lpstr>Quotable</vt:lpstr>
      <vt:lpstr>Where You’ve Been</vt:lpstr>
      <vt:lpstr>Let’s Go Site-Seeing!  It’s Time to Do Some Research! </vt:lpstr>
      <vt:lpstr>Internet Domain Names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Siteseeing!</dc:title>
  <dc:creator>Elizabeth Abed</dc:creator>
  <cp:lastModifiedBy>Elizabeth Abed</cp:lastModifiedBy>
  <cp:revision>24</cp:revision>
  <dcterms:created xsi:type="dcterms:W3CDTF">2016-11-18T18:09:02Z</dcterms:created>
  <dcterms:modified xsi:type="dcterms:W3CDTF">2016-11-21T14:15:20Z</dcterms:modified>
</cp:coreProperties>
</file>